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44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386A0-C89A-4BC5-87CD-75822733E702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F525C-A8DA-4AC7-8EC6-41056D430E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79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세키로</a:t>
            </a:r>
            <a:r>
              <a:rPr lang="ko-KR" altLang="en-US" dirty="0"/>
              <a:t> 동영상 출처 </a:t>
            </a:r>
            <a:r>
              <a:rPr lang="en-US" altLang="ko-KR" dirty="0"/>
              <a:t>: </a:t>
            </a:r>
            <a:r>
              <a:rPr lang="ko-KR" altLang="en-US" dirty="0" err="1"/>
              <a:t>방앗간비둘기</a:t>
            </a:r>
            <a:r>
              <a:rPr lang="ko-KR" altLang="en-US" dirty="0"/>
              <a:t> 유튜브</a:t>
            </a:r>
          </a:p>
          <a:p>
            <a:r>
              <a:rPr lang="en-US" altLang="ko-KR" dirty="0"/>
              <a:t>1. https://youtu.be/K2WOEF2OGuI</a:t>
            </a:r>
          </a:p>
          <a:p>
            <a:r>
              <a:rPr lang="en-US" altLang="ko-KR" dirty="0"/>
              <a:t>2. https://youtu.be/dFtSj3GG1kc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525C-A8DA-4AC7-8EC6-41056D430E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28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할로우나이트</a:t>
            </a:r>
            <a:r>
              <a:rPr lang="ko-KR" altLang="en-US" dirty="0"/>
              <a:t> 출처 </a:t>
            </a:r>
            <a:r>
              <a:rPr lang="en-US" altLang="ko-KR" dirty="0"/>
              <a:t>: </a:t>
            </a:r>
            <a:r>
              <a:rPr lang="en-US" altLang="ko-KR" dirty="0" err="1"/>
              <a:t>VolframC</a:t>
            </a:r>
            <a:endParaRPr lang="en-US" altLang="ko-KR" dirty="0"/>
          </a:p>
          <a:p>
            <a:r>
              <a:rPr lang="en-US" altLang="ko-KR" dirty="0"/>
              <a:t>https://youtu.be/8GvfuleWXJ0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F525C-A8DA-4AC7-8EC6-41056D430E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67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6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3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4.png"/><Relationship Id="rId10" Type="http://schemas.openxmlformats.org/officeDocument/2006/relationships/image" Target="../media/image100.png"/><Relationship Id="rId4" Type="http://schemas.openxmlformats.org/officeDocument/2006/relationships/image" Target="../media/image6.png"/><Relationship Id="rId9" Type="http://schemas.openxmlformats.org/officeDocument/2006/relationships/image" Target="../media/image99.png"/><Relationship Id="rId1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7.gif"/><Relationship Id="rId3" Type="http://schemas.openxmlformats.org/officeDocument/2006/relationships/image" Target="../media/image19.png"/><Relationship Id="rId21" Type="http://schemas.openxmlformats.org/officeDocument/2006/relationships/image" Target="../media/image123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49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6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gif"/><Relationship Id="rId3" Type="http://schemas.openxmlformats.org/officeDocument/2006/relationships/image" Target="../media/image30.png"/><Relationship Id="rId7" Type="http://schemas.openxmlformats.org/officeDocument/2006/relationships/image" Target="../media/image45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6.png"/><Relationship Id="rId5" Type="http://schemas.openxmlformats.org/officeDocument/2006/relationships/image" Target="../media/image43.png"/><Relationship Id="rId15" Type="http://schemas.openxmlformats.org/officeDocument/2006/relationships/image" Target="../media/image51.gif"/><Relationship Id="rId10" Type="http://schemas.openxmlformats.org/officeDocument/2006/relationships/image" Target="../media/image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9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16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53.png"/><Relationship Id="rId7" Type="http://schemas.openxmlformats.org/officeDocument/2006/relationships/image" Target="../media/image68.png"/><Relationship Id="rId12" Type="http://schemas.openxmlformats.org/officeDocument/2006/relationships/image" Target="../media/image16.png"/><Relationship Id="rId17" Type="http://schemas.openxmlformats.org/officeDocument/2006/relationships/image" Target="../media/image77.png"/><Relationship Id="rId2" Type="http://schemas.openxmlformats.org/officeDocument/2006/relationships/image" Target="../media/image19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54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3.png"/><Relationship Id="rId7" Type="http://schemas.openxmlformats.org/officeDocument/2006/relationships/image" Target="../media/image16.png"/><Relationship Id="rId12" Type="http://schemas.openxmlformats.org/officeDocument/2006/relationships/image" Target="../media/image85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gif"/><Relationship Id="rId5" Type="http://schemas.openxmlformats.org/officeDocument/2006/relationships/image" Target="../media/image58.png"/><Relationship Id="rId10" Type="http://schemas.openxmlformats.org/officeDocument/2006/relationships/image" Target="../media/image83.gif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53.png"/><Relationship Id="rId7" Type="http://schemas.openxmlformats.org/officeDocument/2006/relationships/image" Target="../media/image88.png"/><Relationship Id="rId12" Type="http://schemas.openxmlformats.org/officeDocument/2006/relationships/image" Target="../media/image4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gif"/><Relationship Id="rId5" Type="http://schemas.openxmlformats.org/officeDocument/2006/relationships/image" Target="../media/image16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73051" y="-1810922"/>
            <a:ext cx="9372246" cy="9372246"/>
            <a:chOff x="13673051" y="-1810922"/>
            <a:chExt cx="9372246" cy="9372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3051" y="-1810922"/>
              <a:ext cx="9372246" cy="93722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440" y="3235840"/>
            <a:ext cx="10051489" cy="26926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7322" y="2829398"/>
            <a:ext cx="2540789" cy="6066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7496" y="2689524"/>
            <a:ext cx="9851678" cy="8484614"/>
            <a:chOff x="8507496" y="2689524"/>
            <a:chExt cx="9851678" cy="84846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7496" y="2689524"/>
              <a:ext cx="9851678" cy="8484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09113" cy="10341967"/>
            <a:chOff x="0" y="0"/>
            <a:chExt cx="18509113" cy="103419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509113" cy="103419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0394" y="3797698"/>
            <a:ext cx="1355346" cy="1355346"/>
            <a:chOff x="5280394" y="3797698"/>
            <a:chExt cx="1355346" cy="13553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394" y="3797698"/>
              <a:ext cx="1355346" cy="13553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0394" y="5647416"/>
            <a:ext cx="1355346" cy="1355346"/>
            <a:chOff x="5280394" y="5647416"/>
            <a:chExt cx="1355346" cy="13553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394" y="5647416"/>
              <a:ext cx="1355346" cy="13553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80394" y="7464435"/>
            <a:ext cx="1355346" cy="1355346"/>
            <a:chOff x="5280394" y="7464435"/>
            <a:chExt cx="1355346" cy="13553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394" y="7464435"/>
              <a:ext cx="1355346" cy="1355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602" y="1078097"/>
            <a:ext cx="3641051" cy="6635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0649" y="1719372"/>
            <a:ext cx="10151511" cy="15739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41760" y="3821402"/>
            <a:ext cx="5860899" cy="7126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0296" y="4369020"/>
            <a:ext cx="6323330" cy="81640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41820" y="5674849"/>
            <a:ext cx="5400538" cy="7126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70296" y="6227229"/>
            <a:ext cx="6167406" cy="8164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41820" y="7514658"/>
            <a:ext cx="7225404" cy="7126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70296" y="8067039"/>
            <a:ext cx="6803292" cy="8164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2214" y="263609"/>
            <a:ext cx="1640254" cy="335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600879" y="4003316"/>
            <a:ext cx="730674" cy="944110"/>
            <a:chOff x="5600879" y="4003316"/>
            <a:chExt cx="730674" cy="9441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879" y="4003316"/>
              <a:ext cx="730674" cy="9441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71626" y="5816035"/>
            <a:ext cx="772882" cy="1018109"/>
            <a:chOff x="5571626" y="5816035"/>
            <a:chExt cx="772882" cy="10181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71626" y="5816035"/>
              <a:ext cx="772882" cy="10181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68358" y="7633054"/>
            <a:ext cx="779418" cy="1018109"/>
            <a:chOff x="5568358" y="7633054"/>
            <a:chExt cx="779418" cy="10181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68358" y="7633054"/>
              <a:ext cx="779418" cy="1018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1602" y="882975"/>
            <a:ext cx="5610718" cy="712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9034" y="1946023"/>
            <a:ext cx="5629176" cy="846035"/>
            <a:chOff x="8119034" y="1946023"/>
            <a:chExt cx="5629176" cy="8460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9034" y="1946023"/>
              <a:ext cx="5629176" cy="8460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9034" y="3086285"/>
            <a:ext cx="5629176" cy="933887"/>
            <a:chOff x="8119034" y="3086285"/>
            <a:chExt cx="5629176" cy="9338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9034" y="3086285"/>
              <a:ext cx="5629176" cy="933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19034" y="4356741"/>
            <a:ext cx="5629176" cy="1321505"/>
            <a:chOff x="8119034" y="4356741"/>
            <a:chExt cx="5629176" cy="13215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9034" y="4356741"/>
              <a:ext cx="5629176" cy="13215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24335" y="2062435"/>
            <a:ext cx="5128280" cy="7126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33858" y="3202701"/>
            <a:ext cx="4583319" cy="7646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33858" y="4473158"/>
            <a:ext cx="3555661" cy="12246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13016" y="263609"/>
            <a:ext cx="2754635" cy="3299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2214" y="263609"/>
            <a:ext cx="2173407" cy="3355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54002" y="3674371"/>
            <a:ext cx="2706755" cy="77045"/>
            <a:chOff x="12954002" y="3674371"/>
            <a:chExt cx="2706755" cy="770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954002" y="3674371"/>
              <a:ext cx="2706755" cy="77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52092" y="5036541"/>
            <a:ext cx="468528" cy="47619"/>
            <a:chOff x="13852092" y="5036541"/>
            <a:chExt cx="468528" cy="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3852092" y="5036541"/>
              <a:ext cx="468528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51193" y="3553229"/>
            <a:ext cx="993367" cy="47619"/>
            <a:chOff x="13951193" y="3553229"/>
            <a:chExt cx="993367" cy="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3951193" y="3553229"/>
              <a:ext cx="993367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33314" y="2341166"/>
            <a:ext cx="468528" cy="47619"/>
            <a:chOff x="13833314" y="2341166"/>
            <a:chExt cx="468528" cy="476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3833314" y="2341166"/>
              <a:ext cx="468528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39682" y="2369040"/>
            <a:ext cx="2366231" cy="2366231"/>
            <a:chOff x="15139682" y="2369040"/>
            <a:chExt cx="2366231" cy="236623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139682" y="2369040"/>
              <a:ext cx="2366231" cy="2366231"/>
              <a:chOff x="15139682" y="2369040"/>
              <a:chExt cx="2366231" cy="236623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139682" y="2369040"/>
                <a:ext cx="2366231" cy="2366231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27346" y="2873156"/>
              <a:ext cx="1973159" cy="132047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0649" y="1485063"/>
            <a:ext cx="3046539" cy="5147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0649" y="5846584"/>
            <a:ext cx="1968577" cy="4729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119034" y="6247048"/>
            <a:ext cx="5629176" cy="1313820"/>
            <a:chOff x="8119034" y="6247048"/>
            <a:chExt cx="5629176" cy="13138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19034" y="6247048"/>
              <a:ext cx="5629176" cy="13138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19034" y="7646215"/>
            <a:ext cx="5629176" cy="933887"/>
            <a:chOff x="8119034" y="7646215"/>
            <a:chExt cx="5629176" cy="93388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9034" y="7646215"/>
              <a:ext cx="5629176" cy="9338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19034" y="8657765"/>
            <a:ext cx="5629176" cy="1321505"/>
            <a:chOff x="8119034" y="8657765"/>
            <a:chExt cx="5629176" cy="13215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9034" y="8657765"/>
              <a:ext cx="5629176" cy="132150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424335" y="6363458"/>
            <a:ext cx="3561319" cy="112048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33858" y="7762630"/>
            <a:ext cx="4901261" cy="76468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424335" y="8774182"/>
            <a:ext cx="4750223" cy="12252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954002" y="7975396"/>
            <a:ext cx="2706755" cy="77045"/>
            <a:chOff x="12954002" y="7975396"/>
            <a:chExt cx="2706755" cy="7704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954002" y="7975396"/>
              <a:ext cx="2706755" cy="770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52092" y="9337565"/>
            <a:ext cx="468528" cy="47619"/>
            <a:chOff x="13852092" y="9337565"/>
            <a:chExt cx="468528" cy="4761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3852092" y="9337565"/>
              <a:ext cx="468528" cy="476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51193" y="7854253"/>
            <a:ext cx="993367" cy="47619"/>
            <a:chOff x="13951193" y="7854253"/>
            <a:chExt cx="993367" cy="4761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13951193" y="7854253"/>
              <a:ext cx="993367" cy="476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33314" y="6642190"/>
            <a:ext cx="468528" cy="47619"/>
            <a:chOff x="13833314" y="6642190"/>
            <a:chExt cx="468528" cy="4761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3833314" y="6642190"/>
              <a:ext cx="468528" cy="476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139682" y="6670065"/>
            <a:ext cx="2366231" cy="2366231"/>
            <a:chOff x="15139682" y="6670065"/>
            <a:chExt cx="2366231" cy="236623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39682" y="6670065"/>
              <a:ext cx="2366231" cy="2366231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27353" y="7078944"/>
            <a:ext cx="2135921" cy="17264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A3B19B-4D41-A922-6213-72DD0807B73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43" y="6247048"/>
            <a:ext cx="6623740" cy="37322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10D366-752D-FF20-ADC8-2579E7BAACB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49" y="1946023"/>
            <a:ext cx="6661834" cy="37322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03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6885" y="-27875"/>
            <a:ext cx="18308068" cy="10285714"/>
            <a:chOff x="1426885" y="-27875"/>
            <a:chExt cx="183080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885" y="-27875"/>
              <a:ext cx="183080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06075" y="-4319605"/>
            <a:ext cx="10688388" cy="10688388"/>
            <a:chOff x="-1306075" y="-4319605"/>
            <a:chExt cx="10688388" cy="106883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06075" y="-4319605"/>
              <a:ext cx="10688388" cy="106883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63335" y="1361138"/>
            <a:ext cx="6896540" cy="10015288"/>
            <a:chOff x="-1463335" y="1361138"/>
            <a:chExt cx="6896540" cy="100152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63335" y="1361138"/>
              <a:ext cx="6896540" cy="100152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1181" y="1343845"/>
            <a:ext cx="6751840" cy="2162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03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37" y="0"/>
            <a:ext cx="18271777" cy="10277875"/>
            <a:chOff x="13937" y="0"/>
            <a:chExt cx="18271777" cy="10277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37" y="0"/>
              <a:ext cx="18271777" cy="102778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890" y="4187011"/>
            <a:ext cx="8785971" cy="3987898"/>
            <a:chOff x="1314890" y="4187011"/>
            <a:chExt cx="8785971" cy="398789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58004" y="4308243"/>
              <a:ext cx="1942119" cy="3862275"/>
              <a:chOff x="8158004" y="4308243"/>
              <a:chExt cx="1942119" cy="38622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58004" y="4308243"/>
                <a:ext cx="1942119" cy="38622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4890" y="4308243"/>
              <a:ext cx="1942119" cy="3862275"/>
              <a:chOff x="1314890" y="4308243"/>
              <a:chExt cx="1942119" cy="38622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14890" y="4308243"/>
                <a:ext cx="1942119" cy="38622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749775" y="4308243"/>
              <a:ext cx="1942119" cy="3862275"/>
              <a:chOff x="4749775" y="4308243"/>
              <a:chExt cx="1942119" cy="386227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49775" y="4308243"/>
                <a:ext cx="1942119" cy="38622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92277" y="4187011"/>
              <a:ext cx="1884998" cy="1886069"/>
              <a:chOff x="8192277" y="4187011"/>
              <a:chExt cx="1884998" cy="18860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192277" y="4187011"/>
                <a:ext cx="1884998" cy="188606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770720" y="4187011"/>
              <a:ext cx="1884998" cy="1886069"/>
              <a:chOff x="4770720" y="4187011"/>
              <a:chExt cx="1884998" cy="18860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70720" y="4187011"/>
                <a:ext cx="1884998" cy="18860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49163" y="4187011"/>
              <a:ext cx="1884998" cy="1886069"/>
              <a:chOff x="1349163" y="4187011"/>
              <a:chExt cx="1884998" cy="188606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9163" y="4187011"/>
                <a:ext cx="1884998" cy="1886069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7317" y="1043812"/>
            <a:ext cx="1383124" cy="12123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563" y="2013468"/>
            <a:ext cx="4210625" cy="85620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2998" y="4817656"/>
            <a:ext cx="1538623" cy="7139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70709" y="4817656"/>
            <a:ext cx="1538623" cy="7126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70149" y="4200949"/>
            <a:ext cx="8785971" cy="3987898"/>
            <a:chOff x="8170149" y="4200949"/>
            <a:chExt cx="8785971" cy="398789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013263" y="4322180"/>
              <a:ext cx="1942119" cy="3862275"/>
              <a:chOff x="15013263" y="4322180"/>
              <a:chExt cx="1942119" cy="386227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13263" y="4322180"/>
                <a:ext cx="1942119" cy="386227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170149" y="4322180"/>
              <a:ext cx="1942119" cy="3862275"/>
              <a:chOff x="8170149" y="4322180"/>
              <a:chExt cx="1942119" cy="386227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70149" y="4322180"/>
                <a:ext cx="1942119" cy="386227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605035" y="4322180"/>
              <a:ext cx="1942119" cy="3862275"/>
              <a:chOff x="11605035" y="4322180"/>
              <a:chExt cx="1942119" cy="386227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05035" y="4322180"/>
                <a:ext cx="1942119" cy="386227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047536" y="4200949"/>
              <a:ext cx="1884998" cy="1886069"/>
              <a:chOff x="15047536" y="4200949"/>
              <a:chExt cx="1884998" cy="188606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47536" y="4200949"/>
                <a:ext cx="1884998" cy="188606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625979" y="4200949"/>
              <a:ext cx="1884998" cy="1886069"/>
              <a:chOff x="11625979" y="4200949"/>
              <a:chExt cx="1884998" cy="188606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625979" y="4200949"/>
                <a:ext cx="1884998" cy="188606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8204422" y="4200949"/>
              <a:ext cx="1884998" cy="1886069"/>
              <a:chOff x="8204422" y="4200949"/>
              <a:chExt cx="1884998" cy="188606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04422" y="4200949"/>
                <a:ext cx="1884998" cy="1886069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32095" y="4813737"/>
            <a:ext cx="1871156" cy="71265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04359" y="4587691"/>
            <a:ext cx="1905822" cy="112048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85676" y="4364695"/>
            <a:ext cx="2226118" cy="162641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2214" y="263609"/>
            <a:ext cx="1640254" cy="335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9524"/>
            <a:ext cx="18285714" cy="9676190"/>
            <a:chOff x="0" y="609524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4469841"/>
              <a:ext cx="9773027" cy="5815873"/>
              <a:chOff x="0" y="4469841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4469841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2857" y="609524"/>
              <a:ext cx="9142857" cy="9676190"/>
              <a:chOff x="9142857" y="609524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42857" y="609524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602" y="1078097"/>
            <a:ext cx="1918899" cy="7126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0649" y="1719372"/>
            <a:ext cx="7551987" cy="15739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8743" y="3536838"/>
            <a:ext cx="6712738" cy="5995437"/>
            <a:chOff x="1168743" y="3536838"/>
            <a:chExt cx="6712738" cy="59954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8743" y="3536838"/>
              <a:ext cx="6712738" cy="59954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9049" y="3479697"/>
            <a:ext cx="1182394" cy="7925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18001" y="4032077"/>
            <a:ext cx="1866444" cy="4499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156171" y="5095238"/>
            <a:ext cx="7106300" cy="47619"/>
            <a:chOff x="10156171" y="5095238"/>
            <a:chExt cx="7106300" cy="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6171" y="5095238"/>
              <a:ext cx="7106300" cy="47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89525" y="5507763"/>
            <a:ext cx="898823" cy="6914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8001" y="6060144"/>
            <a:ext cx="2109044" cy="84428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56171" y="7123305"/>
            <a:ext cx="7106300" cy="47619"/>
            <a:chOff x="10156171" y="7123305"/>
            <a:chExt cx="7106300" cy="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6171" y="7123305"/>
              <a:ext cx="7106300" cy="476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99049" y="7535830"/>
            <a:ext cx="1182395" cy="7925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18001" y="8088210"/>
            <a:ext cx="1428511" cy="47414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2214" y="263609"/>
            <a:ext cx="1640254" cy="335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03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9494" y="7357559"/>
            <a:ext cx="2671107" cy="970213"/>
            <a:chOff x="2599494" y="7357559"/>
            <a:chExt cx="2671107" cy="970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494" y="7357559"/>
              <a:ext cx="2671107" cy="9702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29835" y="7357559"/>
            <a:ext cx="2671107" cy="970213"/>
            <a:chOff x="7829835" y="7357559"/>
            <a:chExt cx="2671107" cy="9702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9835" y="7357559"/>
              <a:ext cx="2671107" cy="970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60176" y="7357559"/>
            <a:ext cx="2671107" cy="970213"/>
            <a:chOff x="13060176" y="7357559"/>
            <a:chExt cx="2671107" cy="9702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0176" y="7357559"/>
              <a:ext cx="2671107" cy="97021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649" y="1719372"/>
            <a:ext cx="1718796" cy="5147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96864" y="3411173"/>
            <a:ext cx="3586240" cy="3762185"/>
            <a:chOff x="2096864" y="3411173"/>
            <a:chExt cx="3586240" cy="37621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96864" y="3411173"/>
              <a:ext cx="3586240" cy="3571406"/>
              <a:chOff x="2096864" y="3411173"/>
              <a:chExt cx="3586240" cy="357140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096864" y="3411173"/>
                <a:ext cx="3586240" cy="357140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105701" y="5982629"/>
              <a:ext cx="3565384" cy="1190729"/>
              <a:chOff x="2105701" y="5982629"/>
              <a:chExt cx="3565384" cy="119072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05701" y="5982629"/>
                <a:ext cx="3565384" cy="119072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49737" y="3403756"/>
            <a:ext cx="3586240" cy="3769602"/>
            <a:chOff x="7349737" y="3403756"/>
            <a:chExt cx="3586240" cy="376960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349737" y="3403756"/>
              <a:ext cx="3586240" cy="3586240"/>
              <a:chOff x="7349737" y="3403756"/>
              <a:chExt cx="3586240" cy="358624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49737" y="3403756"/>
                <a:ext cx="3586240" cy="35862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358574" y="5982629"/>
              <a:ext cx="3565384" cy="1190729"/>
              <a:chOff x="7358574" y="5982629"/>
              <a:chExt cx="3565384" cy="119072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358574" y="5982629"/>
                <a:ext cx="3565384" cy="119072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2602610" y="3403756"/>
            <a:ext cx="3586240" cy="3769602"/>
            <a:chOff x="12602610" y="3403756"/>
            <a:chExt cx="3586240" cy="376960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602610" y="3403756"/>
              <a:ext cx="3586240" cy="3586240"/>
              <a:chOff x="12602610" y="3403756"/>
              <a:chExt cx="3586240" cy="358624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02610" y="3403756"/>
                <a:ext cx="3586240" cy="358624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611447" y="5982629"/>
              <a:ext cx="3565384" cy="1190729"/>
              <a:chOff x="12611447" y="5982629"/>
              <a:chExt cx="3565384" cy="119072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11447" y="5982629"/>
                <a:ext cx="3565384" cy="1190729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10515" y="7472334"/>
            <a:ext cx="1513768" cy="77512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19982" y="7455915"/>
            <a:ext cx="1504292" cy="84976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62096" y="7472334"/>
            <a:ext cx="1567996" cy="80298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2214" y="263609"/>
            <a:ext cx="1640254" cy="33555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93728" y="3219512"/>
            <a:ext cx="4836237" cy="3953845"/>
            <a:chOff x="1393728" y="3219512"/>
            <a:chExt cx="4836237" cy="395384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3728" y="3219512"/>
              <a:ext cx="4836237" cy="395384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703833" y="3121951"/>
            <a:ext cx="4836237" cy="4041812"/>
            <a:chOff x="6703833" y="3121951"/>
            <a:chExt cx="4836237" cy="40418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03833" y="3121951"/>
              <a:ext cx="4836237" cy="40418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958188" y="3219512"/>
            <a:ext cx="4850174" cy="3953845"/>
            <a:chOff x="11958188" y="3219512"/>
            <a:chExt cx="4850174" cy="395384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58188" y="3219512"/>
              <a:ext cx="4850174" cy="39538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03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37963" y="7357559"/>
            <a:ext cx="3186787" cy="970213"/>
            <a:chOff x="3237963" y="7357559"/>
            <a:chExt cx="3186787" cy="9702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7963" y="7357559"/>
              <a:ext cx="3186787" cy="9702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02389" y="7357559"/>
            <a:ext cx="3395603" cy="970213"/>
            <a:chOff x="11702389" y="7357559"/>
            <a:chExt cx="3395603" cy="9702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02389" y="7357559"/>
              <a:ext cx="3395603" cy="9702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1602" y="1078097"/>
            <a:ext cx="1913175" cy="6635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0649" y="1719372"/>
            <a:ext cx="2012244" cy="4729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48980" y="7472334"/>
            <a:ext cx="2674263" cy="7751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4325" y="7472334"/>
            <a:ext cx="2856216" cy="7751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2214" y="263609"/>
            <a:ext cx="1640254" cy="33555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61315" y="8498734"/>
            <a:ext cx="3611758" cy="4704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20F27B-9796-7387-9414-E7A4F8D089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42" y="2996517"/>
            <a:ext cx="6171428" cy="34773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9750" y="3024390"/>
            <a:ext cx="2054355" cy="557491"/>
            <a:chOff x="1709750" y="3024390"/>
            <a:chExt cx="2054355" cy="5574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9750" y="3024390"/>
              <a:ext cx="2054355" cy="557491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B8FD4D9-8078-3391-4D8D-EC6FB6EEE2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039" y="2996516"/>
            <a:ext cx="6207319" cy="34773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14476" y="2996516"/>
            <a:ext cx="1532821" cy="557491"/>
            <a:chOff x="10314476" y="2996516"/>
            <a:chExt cx="1532821" cy="5574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4476" y="2996516"/>
              <a:ext cx="1532821" cy="55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602" y="1078097"/>
            <a:ext cx="2222680" cy="6635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125" y="1719372"/>
            <a:ext cx="12360235" cy="11912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49696" y="3326871"/>
            <a:ext cx="5409653" cy="4395665"/>
            <a:chOff x="12549696" y="3326871"/>
            <a:chExt cx="5409653" cy="43956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9696" y="3326871"/>
              <a:ext cx="5409653" cy="4395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38030" y="3326871"/>
            <a:ext cx="5409653" cy="4395665"/>
            <a:chOff x="6438030" y="3326871"/>
            <a:chExt cx="5409653" cy="43956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8030" y="3326871"/>
              <a:ext cx="5409653" cy="43956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8404" y="3326871"/>
            <a:ext cx="5409653" cy="4395665"/>
            <a:chOff x="378404" y="3326871"/>
            <a:chExt cx="5409653" cy="43956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04" y="3326871"/>
              <a:ext cx="5409653" cy="43956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404" y="8241124"/>
            <a:ext cx="5409653" cy="1266691"/>
            <a:chOff x="378404" y="8241124"/>
            <a:chExt cx="5409653" cy="12666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78404" y="8241124"/>
              <a:ext cx="5409653" cy="1266691"/>
              <a:chOff x="378404" y="8241124"/>
              <a:chExt cx="5409653" cy="12666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8404" y="8241124"/>
                <a:ext cx="5409653" cy="126669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226" y="8357537"/>
              <a:ext cx="4828519" cy="76468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303" y="8988824"/>
              <a:ext cx="2864054" cy="509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38030" y="8241124"/>
            <a:ext cx="5409653" cy="1266691"/>
            <a:chOff x="6438030" y="8241124"/>
            <a:chExt cx="5409653" cy="12666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38030" y="8241124"/>
              <a:ext cx="5409653" cy="1266691"/>
              <a:chOff x="6438030" y="8241124"/>
              <a:chExt cx="5409653" cy="126669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38030" y="8241124"/>
                <a:ext cx="5409653" cy="1266691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1883" y="8965517"/>
              <a:ext cx="3075939" cy="50978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24881" y="8326888"/>
              <a:ext cx="4881661" cy="7646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49696" y="8241124"/>
            <a:ext cx="5409653" cy="1266691"/>
            <a:chOff x="12549696" y="8241124"/>
            <a:chExt cx="5409653" cy="126669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549696" y="8241124"/>
              <a:ext cx="5409653" cy="1266691"/>
              <a:chOff x="12549696" y="8241124"/>
              <a:chExt cx="5409653" cy="126669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549696" y="8241124"/>
                <a:ext cx="5409653" cy="126669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23525" y="8937801"/>
              <a:ext cx="3657387" cy="50978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36547" y="8354762"/>
              <a:ext cx="4892328" cy="76468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2214" y="263609"/>
            <a:ext cx="1640254" cy="3355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15375" y="9612856"/>
            <a:ext cx="4631645" cy="4857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602" y="1078097"/>
            <a:ext cx="2222680" cy="6635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125" y="1719372"/>
            <a:ext cx="12360235" cy="11912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8897" y="3326871"/>
            <a:ext cx="3987867" cy="4395665"/>
            <a:chOff x="4948897" y="3326871"/>
            <a:chExt cx="3987867" cy="43956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8897" y="3326871"/>
              <a:ext cx="3987867" cy="4395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1261" y="3326871"/>
            <a:ext cx="3987867" cy="4395665"/>
            <a:chOff x="521261" y="3326871"/>
            <a:chExt cx="3987867" cy="43956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261" y="3326871"/>
              <a:ext cx="3987867" cy="43956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1261" y="8241124"/>
            <a:ext cx="3987867" cy="1266691"/>
            <a:chOff x="521261" y="8241124"/>
            <a:chExt cx="3987867" cy="12666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261" y="8241124"/>
              <a:ext cx="3987867" cy="12666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988" y="8368963"/>
            <a:ext cx="3372633" cy="5757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160" y="8988820"/>
            <a:ext cx="3657387" cy="5097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48897" y="8241124"/>
            <a:ext cx="3987867" cy="1266691"/>
            <a:chOff x="4948897" y="8241124"/>
            <a:chExt cx="3987867" cy="12666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8897" y="8241124"/>
              <a:ext cx="3987867" cy="12666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515" y="8965515"/>
            <a:ext cx="3075939" cy="50978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42411" y="8338315"/>
            <a:ext cx="3415100" cy="5757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2214" y="263609"/>
            <a:ext cx="1640254" cy="3355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01340" y="3326871"/>
            <a:ext cx="3987867" cy="4395665"/>
            <a:chOff x="9401340" y="3326871"/>
            <a:chExt cx="3987867" cy="43956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01340" y="3326871"/>
              <a:ext cx="3987867" cy="43956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1340" y="8241124"/>
            <a:ext cx="3987867" cy="1266691"/>
            <a:chOff x="9401340" y="8241124"/>
            <a:chExt cx="3987867" cy="12666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1340" y="8241124"/>
              <a:ext cx="3987867" cy="12666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03840" y="3326871"/>
            <a:ext cx="3987867" cy="4395665"/>
            <a:chOff x="13803840" y="3326871"/>
            <a:chExt cx="3987867" cy="439566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3840" y="3326871"/>
              <a:ext cx="3987867" cy="43956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03840" y="8241124"/>
            <a:ext cx="3987867" cy="1266691"/>
            <a:chOff x="13803840" y="8241124"/>
            <a:chExt cx="3987867" cy="12666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3840" y="8241124"/>
              <a:ext cx="3987867" cy="126669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10858" y="8967458"/>
            <a:ext cx="2440054" cy="50978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25715" y="8340258"/>
            <a:ext cx="3423586" cy="5757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40096" y="8967458"/>
            <a:ext cx="1000377" cy="50978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54954" y="8340258"/>
            <a:ext cx="3430119" cy="575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602" y="1078097"/>
            <a:ext cx="2222680" cy="6635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649" y="1719372"/>
            <a:ext cx="7396063" cy="12344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8404" y="8241124"/>
            <a:ext cx="5409653" cy="1266691"/>
            <a:chOff x="378404" y="8241124"/>
            <a:chExt cx="5409653" cy="126669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78404" y="8241124"/>
              <a:ext cx="5409653" cy="1266691"/>
              <a:chOff x="378404" y="8241124"/>
              <a:chExt cx="5409653" cy="126669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8404" y="8241124"/>
                <a:ext cx="5409653" cy="126669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262" y="8549268"/>
              <a:ext cx="4014299" cy="6934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2214" y="263609"/>
            <a:ext cx="1640254" cy="3355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38029" y="8241124"/>
            <a:ext cx="5409655" cy="1266691"/>
            <a:chOff x="6438029" y="8241124"/>
            <a:chExt cx="5409655" cy="12666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438030" y="8241124"/>
              <a:ext cx="5409653" cy="1266691"/>
              <a:chOff x="6438030" y="8241124"/>
              <a:chExt cx="5409653" cy="126669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438030" y="8241124"/>
                <a:ext cx="5409653" cy="126669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80887" y="8549268"/>
              <a:ext cx="4173204" cy="693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33969" y="8241124"/>
            <a:ext cx="5409684" cy="1266691"/>
            <a:chOff x="12433969" y="8241124"/>
            <a:chExt cx="5409684" cy="12666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433969" y="8241124"/>
              <a:ext cx="5409653" cy="1266691"/>
              <a:chOff x="12433969" y="8241124"/>
              <a:chExt cx="5409653" cy="126669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433969" y="8241124"/>
                <a:ext cx="5409653" cy="126669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6858" y="8549268"/>
              <a:ext cx="4014299" cy="69349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C0CDB4D-5E85-10EE-F92A-B8E3FDC802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03" y="3219275"/>
            <a:ext cx="5409653" cy="4275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F18835-73AE-92F3-F8B9-4BB988DBE0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029" y="3219275"/>
            <a:ext cx="5409653" cy="42752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1D65F4-28AB-CCAC-6535-D5959600CD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969" y="3219275"/>
            <a:ext cx="5409652" cy="42752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602" y="1078097"/>
            <a:ext cx="2222680" cy="6635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649" y="1719372"/>
            <a:ext cx="12931120" cy="12344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214" y="263609"/>
            <a:ext cx="1640254" cy="335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8743" y="8241124"/>
            <a:ext cx="7645210" cy="1266691"/>
            <a:chOff x="1168743" y="8241124"/>
            <a:chExt cx="7645210" cy="1266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8743" y="8241124"/>
              <a:ext cx="7645210" cy="12666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3565" y="8357535"/>
            <a:ext cx="2137099" cy="7646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4642" y="8988820"/>
            <a:ext cx="4727730" cy="5097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77352" y="8241124"/>
            <a:ext cx="7645210" cy="1266691"/>
            <a:chOff x="9477352" y="8241124"/>
            <a:chExt cx="7645210" cy="12666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7352" y="8241124"/>
              <a:ext cx="7645210" cy="12666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92173" y="8357531"/>
            <a:ext cx="2190242" cy="7646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83249" y="8988817"/>
            <a:ext cx="6269101" cy="5097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8B8CF7-DDC9-A14B-D570-DEFA962837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046" y="3320552"/>
            <a:ext cx="7645211" cy="43077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A16173-6F1F-7F22-CBEF-AD48E2BD59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42" y="3320552"/>
            <a:ext cx="7645211" cy="43077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</Words>
  <Application>Microsoft Office PowerPoint</Application>
  <PresentationFormat>사용자 지정</PresentationFormat>
  <Paragraphs>7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성진</cp:lastModifiedBy>
  <cp:revision>7</cp:revision>
  <dcterms:created xsi:type="dcterms:W3CDTF">2022-09-19T22:36:31Z</dcterms:created>
  <dcterms:modified xsi:type="dcterms:W3CDTF">2022-09-19T13:44:31Z</dcterms:modified>
</cp:coreProperties>
</file>